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2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27071F2-3817-4A3D-A9EA-1DC70CAFDDC0}" type="datetimeFigureOut">
              <a:rPr lang="en-US" smtClean="0"/>
              <a:pPr/>
              <a:t>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D404F4-5BD6-48B8-B216-6AC2765568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reflexives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coucher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La petite </a:t>
            </a:r>
            <a:r>
              <a:rPr lang="en-US" sz="4800" dirty="0" err="1" smtClean="0"/>
              <a:t>fille</a:t>
            </a:r>
            <a:r>
              <a:rPr lang="en-US" sz="4800" dirty="0" smtClean="0"/>
              <a:t> </a:t>
            </a:r>
            <a:r>
              <a:rPr lang="en-US" sz="4800" b="1" dirty="0" smtClean="0"/>
              <a:t>se</a:t>
            </a:r>
            <a:r>
              <a:rPr lang="en-US" sz="4800" dirty="0" smtClean="0"/>
              <a:t> </a:t>
            </a:r>
            <a:r>
              <a:rPr lang="en-US" sz="4800" dirty="0" err="1" smtClean="0"/>
              <a:t>couche</a:t>
            </a:r>
            <a:r>
              <a:rPr lang="en-US" sz="4800" dirty="0" smtClean="0"/>
              <a:t> à </a:t>
            </a:r>
            <a:r>
              <a:rPr lang="en-US" sz="4800" dirty="0" err="1" smtClean="0"/>
              <a:t>huit</a:t>
            </a:r>
            <a:r>
              <a:rPr lang="en-US" sz="4800" dirty="0" smtClean="0"/>
              <a:t> </a:t>
            </a:r>
            <a:r>
              <a:rPr lang="en-US" sz="4800" dirty="0" err="1" smtClean="0"/>
              <a:t>heures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pic>
        <p:nvPicPr>
          <p:cNvPr id="5123" name="Picture 3" descr="C:\Documents and Settings\User\Local Settings\Temporary Internet Files\Content.IE5\BV3YQQTQ\MCj040627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438400"/>
            <a:ext cx="4572000" cy="3889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déshabiller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4000"/>
            <a:ext cx="8842248" cy="4575048"/>
          </a:xfrm>
        </p:spPr>
        <p:txBody>
          <a:bodyPr/>
          <a:lstStyle/>
          <a:p>
            <a:r>
              <a:rPr lang="en-US" sz="4800" dirty="0" smtClean="0"/>
              <a:t>Nous </a:t>
            </a:r>
            <a:r>
              <a:rPr lang="en-US" sz="4800" i="1" dirty="0" err="1" smtClean="0"/>
              <a:t>nous</a:t>
            </a:r>
            <a:r>
              <a:rPr lang="en-US" sz="4800" dirty="0" smtClean="0"/>
              <a:t> </a:t>
            </a:r>
            <a:r>
              <a:rPr lang="en-US" sz="4800" dirty="0" err="1" smtClean="0"/>
              <a:t>déshabillons</a:t>
            </a:r>
            <a:r>
              <a:rPr lang="en-US" sz="4800" dirty="0" smtClean="0"/>
              <a:t> </a:t>
            </a:r>
            <a:r>
              <a:rPr lang="en-US" sz="4800" dirty="0" err="1" smtClean="0"/>
              <a:t>avant</a:t>
            </a:r>
            <a:r>
              <a:rPr lang="en-US" sz="4800" dirty="0" smtClean="0"/>
              <a:t> </a:t>
            </a:r>
            <a:r>
              <a:rPr lang="en-US" sz="4800" dirty="0" err="1" smtClean="0"/>
              <a:t>d’aller</a:t>
            </a:r>
            <a:r>
              <a:rPr lang="en-US" sz="4800" dirty="0" smtClean="0"/>
              <a:t> au lit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51" name="Picture 7" descr="http://www.do2learn.com/picturecards/images/imageschedule/takeoffcoat_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14600"/>
            <a:ext cx="4048125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delivery.superstock.com/WI/223/1555/PreviewComp/SuperStock_1555R-3097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6400800" cy="42611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S’habiller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Ils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s</a:t>
            </a:r>
            <a:r>
              <a:rPr lang="en-US" sz="4000" dirty="0" err="1" smtClean="0"/>
              <a:t>’habillent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la </a:t>
            </a:r>
            <a:r>
              <a:rPr lang="en-US" sz="4000" dirty="0" err="1" smtClean="0"/>
              <a:t>chambre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28674" name="Picture 2" descr="http://wwwdelivery.superstock.com/WI/223/1555/PreviewComp/SuperStock_1555R-309741.jpg"/>
          <p:cNvPicPr>
            <a:picLocks noChangeAspect="1" noChangeArrowheads="1"/>
          </p:cNvPicPr>
          <p:nvPr/>
        </p:nvPicPr>
        <p:blipFill>
          <a:blip r:embed="rId2"/>
          <a:srcRect r="27429"/>
          <a:stretch>
            <a:fillRect/>
          </a:stretch>
        </p:blipFill>
        <p:spPr bwMode="auto">
          <a:xfrm>
            <a:off x="3810000" y="2362200"/>
            <a:ext cx="4645137" cy="4261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/>
              <a:t>L’ours</a:t>
            </a:r>
            <a:r>
              <a:rPr lang="en-US" sz="6600" dirty="0" smtClean="0"/>
              <a:t> </a:t>
            </a:r>
            <a:r>
              <a:rPr lang="en-US" sz="6600" b="1" dirty="0" smtClean="0"/>
              <a:t>se</a:t>
            </a:r>
            <a:r>
              <a:rPr lang="en-US" sz="6600" dirty="0" smtClean="0"/>
              <a:t> </a:t>
            </a:r>
            <a:r>
              <a:rPr lang="en-US" sz="6600" dirty="0" err="1" smtClean="0"/>
              <a:t>leve</a:t>
            </a:r>
            <a:r>
              <a:rPr lang="en-US" sz="6600" dirty="0" smtClean="0"/>
              <a:t>.</a:t>
            </a:r>
            <a:endParaRPr lang="en-US" sz="6600" dirty="0"/>
          </a:p>
        </p:txBody>
      </p:sp>
      <p:pic>
        <p:nvPicPr>
          <p:cNvPr id="29698" name="Picture 2" descr="http://www.alaska-in-pictures.com/data/media/2/little-bear-standing-up_41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2175" y="2743200"/>
            <a:ext cx="5147925" cy="340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regarder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b="1" dirty="0" smtClean="0"/>
              <a:t>me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petite glace. </a:t>
            </a:r>
            <a:endParaRPr lang="en-US" dirty="0"/>
          </a:p>
        </p:txBody>
      </p:sp>
      <p:pic>
        <p:nvPicPr>
          <p:cNvPr id="30722" name="Picture 2" descr="C:\Documents and Settings\User\Local Settings\Temporary Internet Files\Content.IE5\JJX0PVLB\MCj04114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362200"/>
            <a:ext cx="3529013" cy="4061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réveiller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On </a:t>
            </a:r>
            <a:r>
              <a:rPr lang="en-US" sz="4400" b="1" dirty="0" smtClean="0"/>
              <a:t>se</a:t>
            </a:r>
            <a:r>
              <a:rPr lang="en-US" sz="4400" dirty="0" smtClean="0"/>
              <a:t> </a:t>
            </a:r>
            <a:r>
              <a:rPr lang="en-US" sz="4400" dirty="0" err="1" smtClean="0"/>
              <a:t>réveille</a:t>
            </a:r>
            <a:r>
              <a:rPr lang="en-US" sz="4400" dirty="0" smtClean="0"/>
              <a:t> </a:t>
            </a:r>
            <a:r>
              <a:rPr lang="en-US" sz="4400" dirty="0" err="1" smtClean="0"/>
              <a:t>tôt</a:t>
            </a:r>
            <a:r>
              <a:rPr lang="en-US" sz="4400" dirty="0" smtClean="0"/>
              <a:t> </a:t>
            </a:r>
            <a:r>
              <a:rPr lang="en-US" sz="4400" dirty="0" err="1" smtClean="0"/>
              <a:t>dans</a:t>
            </a:r>
            <a:r>
              <a:rPr lang="en-US" sz="4400" dirty="0" smtClean="0"/>
              <a:t> le </a:t>
            </a:r>
            <a:r>
              <a:rPr lang="en-US" sz="4400" dirty="0" err="1" smtClean="0"/>
              <a:t>matin</a:t>
            </a:r>
            <a:r>
              <a:rPr lang="en-US" sz="4400" dirty="0" smtClean="0"/>
              <a:t>. </a:t>
            </a:r>
            <a:endParaRPr lang="en-US" sz="4400" dirty="0"/>
          </a:p>
        </p:txBody>
      </p:sp>
      <p:pic>
        <p:nvPicPr>
          <p:cNvPr id="31746" name="Picture 2" descr="C:\Documents and Settings\User\Local Settings\Temporary Internet Files\Content.IE5\QIWNV3JP\MCj043441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6800" y="2778125"/>
            <a:ext cx="4394200" cy="2963194"/>
          </a:xfrm>
          <a:prstGeom prst="rect">
            <a:avLst/>
          </a:prstGeom>
          <a:noFill/>
        </p:spPr>
      </p:pic>
      <p:pic>
        <p:nvPicPr>
          <p:cNvPr id="31747" name="Picture 3" descr="C:\Documents and Settings\User\Local Settings\Temporary Internet Files\Content.IE5\QG5VSH4S\MCj041364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895600"/>
            <a:ext cx="3198799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sécher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Vous</a:t>
            </a:r>
            <a:r>
              <a:rPr lang="en-US" sz="6000" dirty="0" smtClean="0"/>
              <a:t> </a:t>
            </a:r>
            <a:r>
              <a:rPr lang="en-US" sz="6000" dirty="0" err="1" smtClean="0"/>
              <a:t>vous</a:t>
            </a:r>
            <a:r>
              <a:rPr lang="en-US" sz="6000" dirty="0" smtClean="0"/>
              <a:t> </a:t>
            </a:r>
          </a:p>
          <a:p>
            <a:pPr>
              <a:buNone/>
            </a:pPr>
            <a:r>
              <a:rPr lang="en-US" sz="6000" dirty="0" err="1" smtClean="0"/>
              <a:t>séchez</a:t>
            </a:r>
            <a:r>
              <a:rPr lang="en-US" sz="6000" dirty="0" smtClean="0"/>
              <a:t> après</a:t>
            </a:r>
          </a:p>
          <a:p>
            <a:pPr>
              <a:buNone/>
            </a:pPr>
            <a:r>
              <a:rPr lang="en-US" sz="6000" dirty="0" smtClean="0"/>
              <a:t>de </a:t>
            </a:r>
            <a:r>
              <a:rPr lang="en-US" sz="6000" dirty="0" err="1" smtClean="0"/>
              <a:t>vous</a:t>
            </a:r>
            <a:r>
              <a:rPr lang="en-US" sz="6000" dirty="0" smtClean="0"/>
              <a:t> </a:t>
            </a:r>
          </a:p>
          <a:p>
            <a:pPr>
              <a:buNone/>
            </a:pPr>
            <a:r>
              <a:rPr lang="en-US" sz="6000" dirty="0" err="1" smtClean="0"/>
              <a:t>doucher</a:t>
            </a:r>
            <a:r>
              <a:rPr lang="en-US" sz="6000" dirty="0" smtClean="0"/>
              <a:t>. </a:t>
            </a:r>
            <a:endParaRPr lang="en-US" sz="6000" dirty="0"/>
          </a:p>
        </p:txBody>
      </p:sp>
      <p:pic>
        <p:nvPicPr>
          <p:cNvPr id="32772" name="Picture 4" descr="C:\Documents and Settings\User\Local Settings\Temporary Internet Files\Content.IE5\BV3YQQTQ\MCj035589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450800"/>
            <a:ext cx="4648200" cy="540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S’endormir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Les </a:t>
            </a:r>
            <a:r>
              <a:rPr lang="en-US" sz="4800" dirty="0" err="1" smtClean="0"/>
              <a:t>éleves</a:t>
            </a:r>
            <a:r>
              <a:rPr lang="en-US" sz="4800" dirty="0" smtClean="0"/>
              <a:t> ne </a:t>
            </a:r>
            <a:r>
              <a:rPr lang="en-US" sz="4800" dirty="0" err="1" smtClean="0"/>
              <a:t>s’endorment</a:t>
            </a:r>
            <a:r>
              <a:rPr lang="en-US" sz="4800" dirty="0" smtClean="0"/>
              <a:t> </a:t>
            </a:r>
            <a:r>
              <a:rPr lang="en-US" sz="4800" dirty="0" err="1" smtClean="0"/>
              <a:t>jamais</a:t>
            </a:r>
            <a:r>
              <a:rPr lang="en-US" sz="4800" dirty="0" smtClean="0"/>
              <a:t> pendant la </a:t>
            </a:r>
            <a:r>
              <a:rPr lang="en-US" sz="4800" dirty="0" err="1" smtClean="0"/>
              <a:t>classe</a:t>
            </a:r>
            <a:r>
              <a:rPr lang="en-US" sz="4800" dirty="0" smtClean="0"/>
              <a:t>!</a:t>
            </a:r>
            <a:endParaRPr lang="en-US" sz="4800" dirty="0"/>
          </a:p>
        </p:txBody>
      </p:sp>
      <p:pic>
        <p:nvPicPr>
          <p:cNvPr id="33794" name="Picture 2" descr="C:\Documents and Settings\User\Local Settings\Temporary Internet Files\Content.IE5\JJX0PVLB\MCj040442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7170" y="2895600"/>
            <a:ext cx="4066830" cy="3741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reposer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Pendant les </a:t>
            </a:r>
            <a:r>
              <a:rPr lang="en-US" sz="4400" dirty="0" err="1" smtClean="0"/>
              <a:t>vacances</a:t>
            </a:r>
            <a:r>
              <a:rPr lang="en-US" sz="4400" dirty="0" smtClean="0"/>
              <a:t>, </a:t>
            </a:r>
            <a:r>
              <a:rPr lang="en-US" sz="4400" dirty="0" err="1" smtClean="0"/>
              <a:t>l’homme</a:t>
            </a:r>
            <a:r>
              <a:rPr lang="en-US" sz="4400" dirty="0" smtClean="0"/>
              <a:t> se repose </a:t>
            </a:r>
            <a:r>
              <a:rPr lang="en-US" sz="4400" dirty="0" err="1" smtClean="0"/>
              <a:t>dans</a:t>
            </a:r>
            <a:r>
              <a:rPr lang="en-US" sz="4400" dirty="0" smtClean="0"/>
              <a:t> la chaise. </a:t>
            </a:r>
          </a:p>
          <a:p>
            <a:endParaRPr lang="en-US" dirty="0"/>
          </a:p>
        </p:txBody>
      </p:sp>
      <p:pic>
        <p:nvPicPr>
          <p:cNvPr id="12291" name="Picture 3" descr="C:\Documents and Settings\User\Local Settings\Temporary Internet Files\Content.IE5\JJX0PVLB\MCj041592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979172"/>
            <a:ext cx="4670425" cy="3878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S’asseoir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Le chat ne </a:t>
            </a:r>
            <a:r>
              <a:rPr lang="en-US" sz="5400" dirty="0" err="1" smtClean="0"/>
              <a:t>doit</a:t>
            </a:r>
            <a:r>
              <a:rPr lang="en-US" sz="5400" dirty="0" smtClean="0"/>
              <a:t> pas</a:t>
            </a:r>
            <a:r>
              <a:rPr lang="en-US" sz="5400" b="1" dirty="0" smtClean="0"/>
              <a:t> </a:t>
            </a:r>
            <a:r>
              <a:rPr lang="en-US" sz="5400" b="1" dirty="0" err="1" smtClean="0"/>
              <a:t>s’asseoir</a:t>
            </a:r>
            <a:r>
              <a:rPr lang="en-US" sz="5400" b="1" dirty="0" smtClean="0"/>
              <a:t> </a:t>
            </a:r>
            <a:r>
              <a:rPr lang="en-US" sz="5400" dirty="0" err="1" smtClean="0"/>
              <a:t>dans</a:t>
            </a:r>
            <a:r>
              <a:rPr lang="en-US" sz="5400" dirty="0" smtClean="0"/>
              <a:t> </a:t>
            </a:r>
          </a:p>
          <a:p>
            <a:pPr>
              <a:buNone/>
            </a:pPr>
            <a:r>
              <a:rPr lang="en-US" sz="5400" dirty="0" smtClean="0"/>
              <a:t> la chaise! </a:t>
            </a:r>
            <a:endParaRPr lang="en-US" sz="5400" dirty="0"/>
          </a:p>
        </p:txBody>
      </p:sp>
      <p:pic>
        <p:nvPicPr>
          <p:cNvPr id="34819" name="Picture 3" descr="C:\Documents and Settings\User\Local Settings\Temporary Internet Files\Content.IE5\QIJOOAGL\MCj028716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192678"/>
            <a:ext cx="3581400" cy="4665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reflexives </a:t>
            </a:r>
            <a:r>
              <a:rPr lang="en-US" dirty="0" err="1" smtClean="0"/>
              <a:t>quand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On </a:t>
            </a:r>
            <a:r>
              <a:rPr lang="en-US" sz="5400" dirty="0" err="1" smtClean="0"/>
              <a:t>décrit</a:t>
            </a:r>
            <a:r>
              <a:rPr lang="en-US" sz="5400" dirty="0" smtClean="0"/>
              <a:t> </a:t>
            </a:r>
            <a:r>
              <a:rPr lang="en-US" sz="5400" dirty="0" err="1" smtClean="0"/>
              <a:t>quelque</a:t>
            </a:r>
            <a:r>
              <a:rPr lang="en-US" sz="5400" dirty="0" smtClean="0"/>
              <a:t> chose </a:t>
            </a:r>
            <a:r>
              <a:rPr lang="en-US" sz="5400" dirty="0" err="1" smtClean="0"/>
              <a:t>qu’on</a:t>
            </a:r>
            <a:r>
              <a:rPr lang="en-US" sz="5400" dirty="0" smtClean="0"/>
              <a:t> fait à </a:t>
            </a:r>
            <a:r>
              <a:rPr lang="en-US" sz="5400" dirty="0" err="1" smtClean="0"/>
              <a:t>soi-même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 dépêcher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L’homme</a:t>
            </a:r>
            <a:r>
              <a:rPr lang="en-US" dirty="0" smtClean="0"/>
              <a:t> </a:t>
            </a:r>
            <a:r>
              <a:rPr lang="en-US" b="1" dirty="0" smtClean="0"/>
              <a:t>se</a:t>
            </a:r>
            <a:r>
              <a:rPr lang="en-US" dirty="0" smtClean="0"/>
              <a:t> </a:t>
            </a:r>
            <a:r>
              <a:rPr lang="fr-FR" dirty="0" smtClean="0"/>
              <a:t>dépêche pour arriver à l’heure. </a:t>
            </a:r>
            <a:endParaRPr lang="en-US" dirty="0"/>
          </a:p>
        </p:txBody>
      </p:sp>
      <p:pic>
        <p:nvPicPr>
          <p:cNvPr id="35842" name="Picture 2" descr="C:\Documents and Settings\User\Local Settings\Temporary Internet Files\Content.IE5\H179ZF8S\MCj039832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895600"/>
            <a:ext cx="4170977" cy="3504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Se </a:t>
            </a:r>
            <a:r>
              <a:rPr lang="es-ES_tradnl" dirty="0" err="1" smtClean="0"/>
              <a:t>déguiser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Les </a:t>
            </a:r>
            <a:r>
              <a:rPr lang="en-US" sz="4000" dirty="0" err="1" smtClean="0"/>
              <a:t>enfants</a:t>
            </a:r>
            <a:r>
              <a:rPr lang="en-US" sz="4000" dirty="0" smtClean="0"/>
              <a:t> se </a:t>
            </a:r>
            <a:r>
              <a:rPr lang="es-ES_tradnl" sz="4000" dirty="0" err="1" smtClean="0"/>
              <a:t>déguisent</a:t>
            </a:r>
            <a:r>
              <a:rPr lang="es-ES_tradnl" sz="4000" dirty="0" smtClean="0"/>
              <a:t>.</a:t>
            </a:r>
            <a:endParaRPr lang="en-US" sz="4000" dirty="0"/>
          </a:p>
        </p:txBody>
      </p:sp>
      <p:pic>
        <p:nvPicPr>
          <p:cNvPr id="36867" name="Picture 3" descr="C:\Documents and Settings\User\Local Settings\Temporary Internet Files\Content.IE5\OFW5TIGJ\MCj04359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362200"/>
            <a:ext cx="1841500" cy="1784350"/>
          </a:xfrm>
          <a:prstGeom prst="rect">
            <a:avLst/>
          </a:prstGeom>
          <a:noFill/>
        </p:spPr>
      </p:pic>
      <p:pic>
        <p:nvPicPr>
          <p:cNvPr id="36868" name="Picture 4" descr="C:\Documents and Settings\User\Local Settings\Temporary Internet Files\Content.IE5\A0YJQJIT\MCj043592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200400"/>
            <a:ext cx="2320925" cy="1644650"/>
          </a:xfrm>
          <a:prstGeom prst="rect">
            <a:avLst/>
          </a:prstGeom>
          <a:noFill/>
        </p:spPr>
      </p:pic>
      <p:pic>
        <p:nvPicPr>
          <p:cNvPr id="36869" name="Picture 5" descr="C:\Documents and Settings\User\Local Settings\Temporary Internet Files\Content.IE5\QIJOOAGL\MCj043592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191000"/>
            <a:ext cx="1924050" cy="1174750"/>
          </a:xfrm>
          <a:prstGeom prst="rect">
            <a:avLst/>
          </a:prstGeom>
          <a:noFill/>
        </p:spPr>
      </p:pic>
      <p:pic>
        <p:nvPicPr>
          <p:cNvPr id="36870" name="Picture 6" descr="C:\Documents and Settings\User\Local Settings\Temporary Internet Files\Content.IE5\H179ZF8S\MCj0435935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685800"/>
            <a:ext cx="1397000" cy="1841500"/>
          </a:xfrm>
          <a:prstGeom prst="rect">
            <a:avLst/>
          </a:prstGeom>
          <a:noFill/>
        </p:spPr>
      </p:pic>
      <p:pic>
        <p:nvPicPr>
          <p:cNvPr id="36871" name="Picture 7" descr="C:\Documents and Settings\User\Local Settings\Temporary Internet Files\Content.IE5\OFW5TIGJ\MCj0435919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5334000"/>
            <a:ext cx="1968500" cy="1060450"/>
          </a:xfrm>
          <a:prstGeom prst="rect">
            <a:avLst/>
          </a:prstGeom>
          <a:noFill/>
        </p:spPr>
      </p:pic>
      <p:pic>
        <p:nvPicPr>
          <p:cNvPr id="36872" name="Picture 8" descr="C:\Documents and Settings\User\Local Settings\Temporary Internet Files\Content.IE5\A0YJQJIT\MCj0435915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4343400"/>
            <a:ext cx="1936750" cy="1231900"/>
          </a:xfrm>
          <a:prstGeom prst="rect">
            <a:avLst/>
          </a:prstGeom>
          <a:noFill/>
        </p:spPr>
      </p:pic>
      <p:pic>
        <p:nvPicPr>
          <p:cNvPr id="36874" name="Picture 10" descr="C:\Documents and Settings\User\Local Settings\Temporary Internet Files\Content.IE5\H179ZF8S\MCj0435925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600" y="4572000"/>
            <a:ext cx="1927225" cy="1568450"/>
          </a:xfrm>
          <a:prstGeom prst="rect">
            <a:avLst/>
          </a:prstGeom>
          <a:noFill/>
        </p:spPr>
      </p:pic>
      <p:pic>
        <p:nvPicPr>
          <p:cNvPr id="36875" name="Picture 11" descr="C:\Documents and Settings\User\Local Settings\Temporary Internet Files\Content.IE5\QIJOOAGL\MCj0435941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" y="2286000"/>
            <a:ext cx="1841500" cy="1273175"/>
          </a:xfrm>
          <a:prstGeom prst="rect">
            <a:avLst/>
          </a:prstGeom>
          <a:noFill/>
        </p:spPr>
      </p:pic>
      <p:pic>
        <p:nvPicPr>
          <p:cNvPr id="36877" name="Picture 13" descr="C:\Documents and Settings\User\Local Settings\Temporary Internet Files\Content.IE5\QIJOOAGL\MCj0436121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53200" y="1981200"/>
            <a:ext cx="2006600" cy="123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maquiller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Tu</a:t>
            </a:r>
            <a:r>
              <a:rPr lang="en-US" sz="4800" dirty="0" smtClean="0"/>
              <a:t> </a:t>
            </a:r>
            <a:r>
              <a:rPr lang="en-US" sz="4800" dirty="0" err="1" smtClean="0"/>
              <a:t>te</a:t>
            </a:r>
            <a:r>
              <a:rPr lang="en-US" sz="4800" dirty="0" smtClean="0"/>
              <a:t> </a:t>
            </a:r>
            <a:r>
              <a:rPr lang="en-US" sz="4800" dirty="0" err="1" smtClean="0"/>
              <a:t>maquilles</a:t>
            </a:r>
            <a:r>
              <a:rPr lang="en-US" sz="4800" dirty="0" smtClean="0"/>
              <a:t> </a:t>
            </a:r>
            <a:r>
              <a:rPr lang="en-US" sz="4800" dirty="0" err="1" smtClean="0"/>
              <a:t>quand</a:t>
            </a:r>
            <a:r>
              <a:rPr lang="en-US" sz="4800" dirty="0" smtClean="0"/>
              <a:t> </a:t>
            </a:r>
            <a:r>
              <a:rPr lang="en-US" sz="4800" dirty="0" err="1" smtClean="0"/>
              <a:t>tu</a:t>
            </a:r>
            <a:r>
              <a:rPr lang="en-US" sz="4800" dirty="0" smtClean="0"/>
              <a:t> </a:t>
            </a:r>
            <a:r>
              <a:rPr lang="en-US" sz="4800" dirty="0" err="1" smtClean="0"/>
              <a:t>sors</a:t>
            </a:r>
            <a:r>
              <a:rPr lang="en-US" sz="4800" dirty="0" smtClean="0"/>
              <a:t>.  </a:t>
            </a:r>
            <a:endParaRPr lang="en-US" sz="4800" dirty="0"/>
          </a:p>
        </p:txBody>
      </p:sp>
      <p:pic>
        <p:nvPicPr>
          <p:cNvPr id="37890" name="Picture 2" descr="C:\Documents and Settings\User\Local Settings\Temporary Internet Files\Content.IE5\H179ZF8S\MCj043443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2674" y="2598737"/>
            <a:ext cx="4225925" cy="3695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peigner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dirty="0" err="1" smtClean="0"/>
              <a:t>nous</a:t>
            </a:r>
            <a:r>
              <a:rPr lang="en-US" dirty="0" smtClean="0"/>
              <a:t> </a:t>
            </a:r>
            <a:r>
              <a:rPr lang="en-US" dirty="0" err="1" smtClean="0"/>
              <a:t>peignons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matin</a:t>
            </a:r>
            <a:r>
              <a:rPr lang="en-US" dirty="0" smtClean="0"/>
              <a:t>.  </a:t>
            </a:r>
            <a:endParaRPr lang="en-US" dirty="0"/>
          </a:p>
        </p:txBody>
      </p:sp>
      <p:pic>
        <p:nvPicPr>
          <p:cNvPr id="38914" name="Picture 2" descr="C:\Documents and Settings\User\Local Settings\Temporary Internet Files\Content.IE5\QG5VSH4S\MCj039752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209800"/>
            <a:ext cx="3504438" cy="4182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Se </a:t>
            </a:r>
            <a:r>
              <a:rPr lang="es-ES_tradnl" dirty="0" err="1" smtClean="0"/>
              <a:t>préparer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dirty="0" err="1" smtClean="0"/>
              <a:t>nous</a:t>
            </a:r>
            <a:r>
              <a:rPr lang="en-US" dirty="0" smtClean="0"/>
              <a:t> </a:t>
            </a:r>
            <a:r>
              <a:rPr lang="en-US" dirty="0" err="1" smtClean="0"/>
              <a:t>préparons</a:t>
            </a:r>
            <a:r>
              <a:rPr lang="en-US" dirty="0" smtClean="0"/>
              <a:t> pour </a:t>
            </a:r>
            <a:r>
              <a:rPr lang="en-US" dirty="0" err="1" smtClean="0"/>
              <a:t>aller</a:t>
            </a:r>
            <a:r>
              <a:rPr lang="en-US" dirty="0" smtClean="0"/>
              <a:t> à </a:t>
            </a:r>
            <a:r>
              <a:rPr lang="en-US" dirty="0" err="1" smtClean="0"/>
              <a:t>l’université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9938" name="Picture 2" descr="C:\Documents and Settings\User\Local Settings\Temporary Internet Files\Content.IE5\A0YJQJIT\MCj043616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048000"/>
            <a:ext cx="4730750" cy="3409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raser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Vous</a:t>
            </a:r>
            <a:r>
              <a:rPr lang="en-US" sz="5400" dirty="0" smtClean="0"/>
              <a:t> </a:t>
            </a:r>
            <a:r>
              <a:rPr lang="en-US" sz="5400" b="1" dirty="0" err="1" smtClean="0"/>
              <a:t>vous</a:t>
            </a:r>
            <a:r>
              <a:rPr lang="en-US" sz="5400" dirty="0" smtClean="0"/>
              <a:t> </a:t>
            </a:r>
            <a:r>
              <a:rPr lang="en-US" sz="5400" dirty="0" err="1" smtClean="0"/>
              <a:t>rasez</a:t>
            </a:r>
            <a:r>
              <a:rPr lang="en-US" sz="5400" dirty="0" smtClean="0"/>
              <a:t> </a:t>
            </a:r>
            <a:r>
              <a:rPr lang="en-US" sz="5400" dirty="0" err="1" smtClean="0"/>
              <a:t>deux</a:t>
            </a:r>
            <a:r>
              <a:rPr lang="en-US" sz="5400" dirty="0" smtClean="0"/>
              <a:t> </a:t>
            </a:r>
            <a:r>
              <a:rPr lang="en-US" sz="5400" dirty="0" err="1" smtClean="0"/>
              <a:t>fois</a:t>
            </a:r>
            <a:r>
              <a:rPr lang="en-US" sz="5400" dirty="0" smtClean="0"/>
              <a:t> </a:t>
            </a:r>
            <a:r>
              <a:rPr lang="en-US" sz="5400" dirty="0" err="1" smtClean="0"/>
              <a:t>chaque</a:t>
            </a:r>
            <a:r>
              <a:rPr lang="en-US" sz="5400" dirty="0" smtClean="0"/>
              <a:t> </a:t>
            </a:r>
            <a:r>
              <a:rPr lang="en-US" sz="5400" dirty="0" err="1" smtClean="0"/>
              <a:t>semaine</a:t>
            </a:r>
            <a:r>
              <a:rPr lang="en-US" sz="5400" dirty="0" smtClean="0"/>
              <a:t>.  </a:t>
            </a:r>
            <a:endParaRPr lang="en-US" sz="5400" dirty="0"/>
          </a:p>
        </p:txBody>
      </p:sp>
      <p:pic>
        <p:nvPicPr>
          <p:cNvPr id="40962" name="Picture 2" descr="C:\Documents and Settings\User\Local Settings\Temporary Internet Files\Content.IE5\H179ZF8S\MCj02936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932872"/>
            <a:ext cx="4030828" cy="3925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practique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À </a:t>
            </a:r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heure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couches?</a:t>
            </a:r>
          </a:p>
          <a:p>
            <a:endParaRPr lang="en-US" dirty="0" smtClean="0"/>
          </a:p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t’endors</a:t>
            </a:r>
            <a:r>
              <a:rPr lang="en-US" dirty="0" smtClean="0"/>
              <a:t> en </a:t>
            </a:r>
            <a:r>
              <a:rPr lang="en-US" dirty="0" err="1" smtClean="0"/>
              <a:t>classe</a:t>
            </a:r>
            <a:r>
              <a:rPr lang="en-US" dirty="0" smtClean="0"/>
              <a:t> </a:t>
            </a:r>
            <a:r>
              <a:rPr lang="en-US" dirty="0" err="1" smtClean="0"/>
              <a:t>quelqe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maquilles</a:t>
            </a:r>
            <a:r>
              <a:rPr lang="en-US" dirty="0" smtClean="0"/>
              <a:t>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en-US" dirty="0" err="1" smtClean="0"/>
              <a:t>d’arriver</a:t>
            </a:r>
            <a:r>
              <a:rPr lang="en-US" dirty="0" smtClean="0"/>
              <a:t> à </a:t>
            </a:r>
            <a:r>
              <a:rPr lang="en-US" dirty="0" err="1" smtClean="0"/>
              <a:t>l’école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Combien</a:t>
            </a:r>
            <a:r>
              <a:rPr lang="en-US" dirty="0" smtClean="0"/>
              <a:t> de </a:t>
            </a:r>
            <a:r>
              <a:rPr lang="en-US" dirty="0" err="1" smtClean="0"/>
              <a:t>fois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rases</a:t>
            </a:r>
            <a:r>
              <a:rPr lang="en-US" dirty="0" smtClean="0"/>
              <a:t> pendant la </a:t>
            </a:r>
            <a:r>
              <a:rPr lang="en-US" dirty="0" err="1" smtClean="0"/>
              <a:t>semaine</a:t>
            </a:r>
            <a:r>
              <a:rPr lang="en-US" dirty="0" smtClean="0"/>
              <a:t>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b="1" dirty="0" smtClean="0"/>
              <a:t>me</a:t>
            </a:r>
            <a:r>
              <a:rPr lang="en-US" dirty="0" smtClean="0"/>
              <a:t> lave.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User\Local Settings\Temporary Internet Files\Content.IE5\QIWNV3JP\MCEN00416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676400"/>
            <a:ext cx="5234311" cy="4401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2"/>
            <a:endParaRPr lang="en-US" dirty="0"/>
          </a:p>
        </p:txBody>
      </p:sp>
      <p:pic>
        <p:nvPicPr>
          <p:cNvPr id="2050" name="Picture 2" descr="C:\Documents and Settings\User\Local Settings\Temporary Internet Files\Content.IE5\QIWNV3JP\MCj042317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209800"/>
            <a:ext cx="2590343" cy="2590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lave le canard.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C:\Documents and Settings\User\Local Settings\Temporary Internet Files\Content.IE5\OFW5TIGJ\MCj01317850000[1].wmf"/>
          <p:cNvPicPr>
            <a:picLocks noChangeAspect="1" noChangeArrowheads="1"/>
          </p:cNvPicPr>
          <p:nvPr/>
        </p:nvPicPr>
        <p:blipFill>
          <a:blip r:embed="rId2"/>
          <a:srcRect r="15659"/>
          <a:stretch>
            <a:fillRect/>
          </a:stretch>
        </p:blipFill>
        <p:spPr bwMode="auto">
          <a:xfrm>
            <a:off x="1905000" y="1371600"/>
            <a:ext cx="3940023" cy="3493129"/>
          </a:xfrm>
          <a:prstGeom prst="rect">
            <a:avLst/>
          </a:prstGeom>
          <a:noFill/>
        </p:spPr>
      </p:pic>
      <p:pic>
        <p:nvPicPr>
          <p:cNvPr id="3074" name="Picture 2" descr="C:\Documents and Settings\User\Local Settings\Temporary Internet Files\Content.IE5\QIWNV3JP\MCj028088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581400"/>
            <a:ext cx="2895600" cy="2981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formation…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conjugue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au </a:t>
            </a:r>
            <a:r>
              <a:rPr lang="en-US" dirty="0" err="1" smtClean="0"/>
              <a:t>présent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normal…</a:t>
            </a:r>
          </a:p>
          <a:p>
            <a:r>
              <a:rPr lang="en-US" b="1" dirty="0" smtClean="0"/>
              <a:t>LAVER</a:t>
            </a:r>
          </a:p>
          <a:p>
            <a:r>
              <a:rPr lang="en-US" dirty="0" smtClean="0"/>
              <a:t>Je lav</a:t>
            </a:r>
            <a:r>
              <a:rPr lang="en-US" b="1" dirty="0" smtClean="0"/>
              <a:t>e</a:t>
            </a:r>
            <a:r>
              <a:rPr lang="en-US" dirty="0" smtClean="0"/>
              <a:t>				Nous </a:t>
            </a:r>
            <a:r>
              <a:rPr lang="en-US" dirty="0" err="1" smtClean="0"/>
              <a:t>lav</a:t>
            </a:r>
            <a:r>
              <a:rPr lang="en-US" b="1" dirty="0" err="1" smtClean="0"/>
              <a:t>ons</a:t>
            </a:r>
            <a:endParaRPr lang="en-US" b="1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lav</a:t>
            </a:r>
            <a:r>
              <a:rPr lang="en-US" b="1" dirty="0" smtClean="0"/>
              <a:t>es</a:t>
            </a:r>
            <a:r>
              <a:rPr lang="en-US" dirty="0" smtClean="0"/>
              <a:t>				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lav</a:t>
            </a:r>
            <a:r>
              <a:rPr lang="en-US" b="1" dirty="0" err="1" smtClean="0"/>
              <a:t>ez</a:t>
            </a:r>
            <a:endParaRPr lang="en-US" b="1" dirty="0" smtClean="0"/>
          </a:p>
          <a:p>
            <a:r>
              <a:rPr lang="en-US" dirty="0" smtClean="0"/>
              <a:t>Il lav</a:t>
            </a:r>
            <a:r>
              <a:rPr lang="en-US" b="1" dirty="0" smtClean="0"/>
              <a:t>e</a:t>
            </a:r>
            <a:r>
              <a:rPr lang="en-US" dirty="0" smtClean="0"/>
              <a:t>				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lav</a:t>
            </a:r>
            <a:r>
              <a:rPr lang="en-US" b="1" dirty="0" err="1" smtClean="0"/>
              <a:t>ent</a:t>
            </a:r>
            <a:endParaRPr lang="en-US" b="1" dirty="0" smtClean="0"/>
          </a:p>
          <a:p>
            <a:r>
              <a:rPr lang="en-US" dirty="0" smtClean="0"/>
              <a:t>Elle lav</a:t>
            </a:r>
            <a:r>
              <a:rPr lang="en-US" b="1" dirty="0" smtClean="0"/>
              <a:t>e</a:t>
            </a:r>
            <a:r>
              <a:rPr lang="en-US" dirty="0" smtClean="0"/>
              <a:t>				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lav</a:t>
            </a:r>
            <a:r>
              <a:rPr lang="en-US" b="1" dirty="0" err="1" smtClean="0"/>
              <a:t>ent</a:t>
            </a:r>
            <a:endParaRPr lang="en-US" b="1" dirty="0" smtClean="0"/>
          </a:p>
          <a:p>
            <a:r>
              <a:rPr lang="en-US" dirty="0" smtClean="0"/>
              <a:t>On lav</a:t>
            </a:r>
            <a:r>
              <a:rPr lang="en-US" b="1" dirty="0" smtClean="0"/>
              <a:t>e</a:t>
            </a:r>
            <a:endParaRPr lang="en-US" dirty="0" smtClean="0"/>
          </a:p>
          <a:p>
            <a:r>
              <a:rPr lang="en-US" dirty="0" smtClean="0"/>
              <a:t>Tout le monde lav</a:t>
            </a:r>
            <a:r>
              <a:rPr lang="en-US" b="1" dirty="0" smtClean="0"/>
              <a:t>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reflexives…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ME			NOUS</a:t>
            </a:r>
          </a:p>
          <a:p>
            <a:r>
              <a:rPr lang="en-US" sz="8000" dirty="0" smtClean="0"/>
              <a:t>TE				VOUS</a:t>
            </a:r>
          </a:p>
          <a:p>
            <a:r>
              <a:rPr lang="en-US" sz="8000" dirty="0" smtClean="0"/>
              <a:t>SE				</a:t>
            </a:r>
            <a:r>
              <a:rPr lang="en-US" sz="8000" dirty="0" err="1" smtClean="0"/>
              <a:t>SE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</a:t>
            </a:r>
            <a:r>
              <a:rPr lang="en-US" dirty="0" smtClean="0"/>
              <a:t> LAVER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b="1" dirty="0" smtClean="0"/>
              <a:t>me</a:t>
            </a:r>
            <a:r>
              <a:rPr lang="en-US" dirty="0" smtClean="0"/>
              <a:t> lave			Nous </a:t>
            </a:r>
            <a:r>
              <a:rPr lang="en-US" b="1" dirty="0" err="1" smtClean="0"/>
              <a:t>nous</a:t>
            </a:r>
            <a:r>
              <a:rPr lang="en-US" dirty="0" smtClean="0"/>
              <a:t> </a:t>
            </a:r>
            <a:r>
              <a:rPr lang="en-US" dirty="0" err="1" smtClean="0"/>
              <a:t>lavons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dirty="0" err="1" smtClean="0"/>
              <a:t>te</a:t>
            </a:r>
            <a:r>
              <a:rPr lang="en-US" dirty="0" smtClean="0"/>
              <a:t> laves			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lavez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b="1" dirty="0" smtClean="0"/>
              <a:t>se</a:t>
            </a:r>
            <a:r>
              <a:rPr lang="en-US" dirty="0" smtClean="0"/>
              <a:t> lave				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b="1" dirty="0" smtClean="0"/>
              <a:t>se</a:t>
            </a:r>
            <a:r>
              <a:rPr lang="en-US" dirty="0" smtClean="0"/>
              <a:t> </a:t>
            </a:r>
            <a:r>
              <a:rPr lang="en-US" dirty="0" err="1" smtClean="0"/>
              <a:t>lavent</a:t>
            </a:r>
            <a:endParaRPr lang="en-US" dirty="0" smtClean="0"/>
          </a:p>
          <a:p>
            <a:r>
              <a:rPr lang="en-US" dirty="0" smtClean="0"/>
              <a:t>Elle </a:t>
            </a:r>
            <a:r>
              <a:rPr lang="en-US" b="1" dirty="0" smtClean="0"/>
              <a:t>se</a:t>
            </a:r>
            <a:r>
              <a:rPr lang="en-US" dirty="0" smtClean="0"/>
              <a:t> lave			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dirty="0" smtClean="0"/>
              <a:t>se</a:t>
            </a:r>
            <a:r>
              <a:rPr lang="en-US" dirty="0" smtClean="0"/>
              <a:t> </a:t>
            </a:r>
            <a:r>
              <a:rPr lang="en-US" dirty="0" err="1" smtClean="0"/>
              <a:t>lavent</a:t>
            </a:r>
            <a:endParaRPr lang="en-US" dirty="0" smtClean="0"/>
          </a:p>
          <a:p>
            <a:r>
              <a:rPr lang="en-US" dirty="0" smtClean="0"/>
              <a:t>On </a:t>
            </a:r>
            <a:r>
              <a:rPr lang="en-US" b="1" dirty="0" smtClean="0"/>
              <a:t>se</a:t>
            </a:r>
            <a:r>
              <a:rPr lang="en-US" dirty="0" smtClean="0"/>
              <a:t> lave</a:t>
            </a:r>
          </a:p>
          <a:p>
            <a:r>
              <a:rPr lang="en-US" dirty="0" smtClean="0"/>
              <a:t>Tout le monde </a:t>
            </a:r>
            <a:r>
              <a:rPr lang="en-US" b="1" dirty="0" smtClean="0"/>
              <a:t>se</a:t>
            </a:r>
            <a:r>
              <a:rPr lang="en-US" dirty="0" smtClean="0"/>
              <a:t> lave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brosser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Il </a:t>
            </a:r>
            <a:r>
              <a:rPr lang="en-US" sz="5400" b="1" dirty="0" smtClean="0"/>
              <a:t>se</a:t>
            </a:r>
            <a:r>
              <a:rPr lang="en-US" sz="5400" dirty="0" smtClean="0"/>
              <a:t> </a:t>
            </a:r>
            <a:r>
              <a:rPr lang="en-US" sz="5400" dirty="0" err="1" smtClean="0"/>
              <a:t>brosse</a:t>
            </a:r>
            <a:r>
              <a:rPr lang="en-US" sz="5400" dirty="0" smtClean="0"/>
              <a:t> les dents.</a:t>
            </a:r>
            <a:endParaRPr lang="en-US" sz="5400" dirty="0"/>
          </a:p>
        </p:txBody>
      </p:sp>
      <p:pic>
        <p:nvPicPr>
          <p:cNvPr id="4098" name="Picture 2" descr="C:\Documents and Settings\User\Local Settings\Temporary Internet Files\Content.IE5\QIJOOAGL\MCj042806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352800"/>
            <a:ext cx="3219450" cy="230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150</TotalTime>
  <Words>257</Words>
  <Application>Microsoft Office PowerPoint</Application>
  <PresentationFormat>On-screen Show (4:3)</PresentationFormat>
  <Paragraphs>72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Civic</vt:lpstr>
      <vt:lpstr>Les verbes reflexives</vt:lpstr>
      <vt:lpstr>On utilise les verbes reflexives quand…</vt:lpstr>
      <vt:lpstr>Je me lave.</vt:lpstr>
      <vt:lpstr>MAIS…</vt:lpstr>
      <vt:lpstr>Je lave le canard.</vt:lpstr>
      <vt:lpstr>La formation…</vt:lpstr>
      <vt:lpstr>Les pronoms reflexives…</vt:lpstr>
      <vt:lpstr>SE LAVER</vt:lpstr>
      <vt:lpstr>Se brosser</vt:lpstr>
      <vt:lpstr>Se coucher</vt:lpstr>
      <vt:lpstr>Se déshabiller</vt:lpstr>
      <vt:lpstr>S’habiller</vt:lpstr>
      <vt:lpstr>Se lever</vt:lpstr>
      <vt:lpstr>Se regarder</vt:lpstr>
      <vt:lpstr>Se réveiller</vt:lpstr>
      <vt:lpstr>Se sécher</vt:lpstr>
      <vt:lpstr>S’endormir</vt:lpstr>
      <vt:lpstr>Se reposer</vt:lpstr>
      <vt:lpstr>S’asseoir</vt:lpstr>
      <vt:lpstr>Se dépêcher</vt:lpstr>
      <vt:lpstr>Se déguiser</vt:lpstr>
      <vt:lpstr>Se maquiller</vt:lpstr>
      <vt:lpstr>Se peigner</vt:lpstr>
      <vt:lpstr>Se préparer</vt:lpstr>
      <vt:lpstr>Se raser</vt:lpstr>
      <vt:lpstr>On practique!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reflexives</dc:title>
  <dc:creator>User</dc:creator>
  <cp:lastModifiedBy>User</cp:lastModifiedBy>
  <cp:revision>15</cp:revision>
  <dcterms:created xsi:type="dcterms:W3CDTF">2009-02-04T13:22:15Z</dcterms:created>
  <dcterms:modified xsi:type="dcterms:W3CDTF">2009-02-04T16:53:22Z</dcterms:modified>
</cp:coreProperties>
</file>